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6" r:id="rId3"/>
  </p:sldMasterIdLst>
  <p:notesMasterIdLst>
    <p:notesMasterId r:id="rId5"/>
  </p:notesMasterIdLst>
  <p:handoutMasterIdLst>
    <p:handoutMasterId r:id="rId13"/>
  </p:handoutMasterIdLst>
  <p:sldIdLst>
    <p:sldId id="5402" r:id="rId4"/>
    <p:sldId id="3836" r:id="rId6"/>
    <p:sldId id="5605" r:id="rId7"/>
    <p:sldId id="5606" r:id="rId8"/>
    <p:sldId id="5607" r:id="rId9"/>
    <p:sldId id="5608" r:id="rId10"/>
    <p:sldId id="5609" r:id="rId11"/>
    <p:sldId id="5610" r:id="rId12"/>
  </p:sldIdLst>
  <p:sldSz cx="12192000" cy="6858000"/>
  <p:notesSz cx="7103745" cy="10234295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微软用户" initials="微软用户" lastIdx="1" clrIdx="0"/>
  <p:cmAuthor id="1" name="Andy-sun" initials="A" lastIdx="1" clrIdx="0"/>
  <p:cmAuthor id="2" name="mlj" initials="m" lastIdx="1" clrIdx="1"/>
  <p:cmAuthor id="3" name="albatross" initials="a" lastIdx="2" clrIdx="2"/>
  <p:cmAuthor id="4" name="柳富田" initials="柳" lastIdx="0" clrIdx="1"/>
  <p:cmAuthor id="5" name="王习习" initials="王" lastIdx="2" clrIdx="0"/>
  <p:cmAuthor id="6" name="姜伟光" initials="姜" lastIdx="1" clrIdx="0"/>
  <p:cmAuthor id="7" name="Mia Vida Villanueva" initials="M" lastIdx="1" clrIdx="0"/>
  <p:cmAuthor id="8" name="ming qiu" initials="m" lastIdx="17" clrIdx="1"/>
  <p:cmAuthor id="9" name="User" initials="U" lastIdx="2" clrIdx="9"/>
  <p:cmAuthor id="10" name="Administrator" initials="A" lastIdx="1" clrIdx="2"/>
  <p:cmAuthor id="11" name="钱建利" initials="绿色守护者" lastIdx="1" clrIdx="10"/>
  <p:cmAuthor id="12" name="GYB" initials="G" lastIdx="2" clrIdx="11"/>
  <p:cmAuthor id="13" name="51556" initials="5" lastIdx="1" clrIdx="1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A3"/>
    <a:srgbClr val="0052A2"/>
    <a:srgbClr val="B4DF5A"/>
    <a:srgbClr val="EFFB8F"/>
    <a:srgbClr val="00B0F0"/>
    <a:srgbClr val="566CD3"/>
    <a:srgbClr val="FBE5D6"/>
    <a:srgbClr val="CC0000"/>
    <a:srgbClr val="BD08C8"/>
    <a:srgbClr val="546E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3120" y="1613"/>
      </p:cViewPr>
      <p:guideLst>
        <p:guide orient="horz" pos="20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167998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9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167998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9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A6F685D-A6E3-4F68-AF08-843847B4C869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0660" y="1279525"/>
            <a:ext cx="6141156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0263"/>
            <a:ext cx="3078163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81013" y="1279525"/>
            <a:ext cx="6140450" cy="3454400"/>
          </a:xfrm>
          <a:ln>
            <a:solidFill>
              <a:srgbClr val="000000"/>
            </a:solidFill>
            <a:miter/>
          </a:ln>
        </p:spPr>
      </p:sp>
      <p:sp>
        <p:nvSpPr>
          <p:cNvPr id="28674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28675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al Estat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6255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067667" y="1838227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22488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4067667" y="4091312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8224885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62553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 panose="020B0604020202020204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al Estat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6255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067667" y="1838227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22488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4067667" y="4091312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8224885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62553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8" Type="http://schemas.openxmlformats.org/officeDocument/2006/relationships/theme" Target="../theme/theme2.xml"/><Relationship Id="rId17" Type="http://schemas.openxmlformats.org/officeDocument/2006/relationships/image" Target="../media/image1.png"/><Relationship Id="rId16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ea typeface="等线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ea typeface="等线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754380" y="1983105"/>
            <a:ext cx="10683240" cy="2110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3A3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R="0" lvl="0" algn="ctr" defTabSz="457200" rtl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西安矿产中心</a:t>
            </a:r>
            <a:r>
              <a:rPr lang="en-US" altLang="zh-CN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2025</a:t>
            </a: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年度</a:t>
            </a:r>
            <a:endParaRPr lang="zh-CN" altLang="en-US" sz="6000" b="1" kern="0" spc="13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R="0" lvl="0" algn="ctr" defTabSz="457200" rtl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公开招聘面试汇报</a:t>
            </a:r>
            <a:r>
              <a:rPr lang="en-US" sz="66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endParaRPr kumimoji="1" lang="en-US" sz="6600" b="1" i="0" u="none" strike="noStrike" kern="0" cap="none" spc="13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FF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15"/>
          <p:cNvSpPr txBox="1">
            <a:spLocks noChangeArrowheads="1"/>
          </p:cNvSpPr>
          <p:nvPr/>
        </p:nvSpPr>
        <p:spPr bwMode="auto">
          <a:xfrm>
            <a:off x="4737100" y="5619750"/>
            <a:ext cx="2729865" cy="518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R="0" algn="dist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2025</a:t>
            </a:r>
            <a:r>
              <a:rPr kumimoji="0" lang="zh-CN" altLang="en-US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年</a:t>
            </a:r>
            <a:r>
              <a:rPr kumimoji="0" lang="en-US" altLang="zh-CN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6</a:t>
            </a:r>
            <a:r>
              <a:rPr kumimoji="0" lang="zh-CN" altLang="en-US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</a:t>
            </a:r>
            <a:endParaRPr kumimoji="0" lang="zh-CN" altLang="en-US" sz="2800" b="1" kern="1200" cap="none" spc="0" normalizeH="0" baseline="0" noProof="0">
              <a:solidFill>
                <a:srgbClr val="0053A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一、基本情况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二、教育经历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三、工作（实习）经历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四、工作业绩（参与科研论文情况）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五、应聘理由及工作设想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0" y="1197525"/>
            <a:ext cx="4064000" cy="460375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</a:rPr>
              <a:t>1.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</a:rPr>
              <a:t>应聘本工作的理由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五、应聘理由及工作设想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0" y="1197525"/>
            <a:ext cx="4064000" cy="460375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en-US" sz="2400">
                <a:latin typeface="Arial" panose="020B0604020202020204" pitchFamily="34" charset="0"/>
                <a:ea typeface="微软雅黑" panose="020B0503020204020204" pitchFamily="34" charset="-122"/>
              </a:rPr>
              <a:t>2.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</a:rPr>
              <a:t>未来工作设想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六、其他需要说明的情况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117</Words>
  <Application>WPS 演示</Application>
  <PresentationFormat>宽屏</PresentationFormat>
  <Paragraphs>23</Paragraphs>
  <Slides>8</Slides>
  <Notes>30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Calibri</vt:lpstr>
      <vt:lpstr>等线</vt:lpstr>
      <vt:lpstr>Calibri Light</vt:lpstr>
      <vt:lpstr>Arial</vt:lpstr>
      <vt:lpstr>微软雅黑</vt:lpstr>
      <vt:lpstr>黑体</vt:lpstr>
      <vt:lpstr>等线 Light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1699</cp:revision>
  <dcterms:created xsi:type="dcterms:W3CDTF">2020-06-10T10:56:00Z</dcterms:created>
  <dcterms:modified xsi:type="dcterms:W3CDTF">2025-05-22T07:47:28Z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2052-10.1.0.5973</vt:lpwstr>
  </property>
  <property fmtid="{D5CDD505-2E9C-101B-9397-08002B2CF9AE}" pid="3" name="ICV">
    <vt:lpwstr>781F4D43538243A799286AD973D2B04E_13</vt:lpwstr>
  </property>
</Properties>
</file>